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4" r:id="rId6"/>
    <p:sldId id="266" r:id="rId7"/>
    <p:sldId id="265" r:id="rId8"/>
    <p:sldId id="260" r:id="rId9"/>
    <p:sldId id="261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ownloads\kisspng-sport-balance-beam-artistic-gymnastics-mat-beams-5adbb8d0d39810.11901837152434913686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19959197">
            <a:off x="-158754" y="1718181"/>
            <a:ext cx="7772400" cy="1199704"/>
          </a:xfrm>
        </p:spPr>
        <p:txBody>
          <a:bodyPr/>
          <a:lstStyle/>
          <a:p>
            <a:pPr algn="ctr"/>
            <a:r>
              <a:rPr lang="ar-IQ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عارضة التوازن</a:t>
            </a:r>
            <a:endParaRPr lang="en-US" sz="6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p\Downloads\Adjustable-height-aluminium-oval-bar-gymnastics-balanc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666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Gymnastic-polyurethane-wood-balance-beam-for-sal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4514" y="0"/>
            <a:ext cx="915851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 algn="just"/>
            <a:r>
              <a:rPr lang="ar-IQ" sz="3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يعد جهاز عارضة التوازن من </a:t>
            </a:r>
            <a:r>
              <a:rPr lang="ar-IQ" sz="35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الاجهزة</a:t>
            </a:r>
            <a:r>
              <a:rPr lang="ar-IQ" sz="3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الصعبة وذلك من خلال قياسات الجهاز ، وان القياسات الخاصة بالجهاز من الناحية القانونية ، هي طول الجهاز (5) </a:t>
            </a:r>
            <a:r>
              <a:rPr lang="ar-IQ" sz="35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امتار</a:t>
            </a:r>
            <a:r>
              <a:rPr lang="ar-IQ" sz="3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، وعرضه (10سم) </a:t>
            </a:r>
            <a:r>
              <a:rPr lang="ar-IQ" sz="35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اما</a:t>
            </a:r>
            <a:r>
              <a:rPr lang="ar-IQ" sz="3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سمك الجهاز (15سم) بينما ارتفاع الجهاز (1.25سم) ، لذا تكون الحركات التي تؤدي على الجهاز من المهارات الصعبة جدا وذات قيمة عالية بالصعوبات عن بقية </a:t>
            </a:r>
            <a:r>
              <a:rPr lang="ar-IQ" sz="35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الاجهزة</a:t>
            </a:r>
            <a:r>
              <a:rPr lang="ar-IQ" sz="3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بالنسبة للنساء</a:t>
            </a:r>
            <a:endParaRPr lang="ar-IQ" sz="35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IQ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المواصفات القانونية لجهاز عارضة التوازن </a:t>
            </a:r>
            <a:endParaRPr lang="ar-IQ" sz="4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57158" y="357166"/>
            <a:ext cx="8543956" cy="5429288"/>
          </a:xfrm>
        </p:spPr>
        <p:txBody>
          <a:bodyPr>
            <a:normAutofit lnSpcReduction="10000"/>
          </a:bodyPr>
          <a:lstStyle/>
          <a:p>
            <a:pPr algn="just"/>
            <a:r>
              <a:rPr lang="ar-IQ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اذا</a:t>
            </a:r>
            <a:r>
              <a:rPr lang="ar-IQ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تتطلب دقة في </a:t>
            </a:r>
            <a:r>
              <a:rPr lang="ar-IQ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الاداء</a:t>
            </a:r>
            <a:r>
              <a:rPr lang="ar-IQ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والحذر والشجاعة كما </a:t>
            </a:r>
            <a:r>
              <a:rPr lang="ar-IQ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ان</a:t>
            </a:r>
            <a:r>
              <a:rPr lang="ar-IQ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المهارات تكنيك خاص من ناحية الهبوط باستخدام اليدين في الحركات </a:t>
            </a:r>
            <a:r>
              <a:rPr lang="ar-IQ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الدايف</a:t>
            </a:r>
            <a:r>
              <a:rPr lang="ar-IQ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والطيران والقفزات والوثبات فضلا عن الحركات </a:t>
            </a:r>
            <a:r>
              <a:rPr lang="ar-IQ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الاكروباتيكية</a:t>
            </a:r>
            <a:r>
              <a:rPr lang="ar-IQ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وفي الهبوط على الجهاز يكون بقدم واحدة </a:t>
            </a:r>
            <a:r>
              <a:rPr lang="ar-IQ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او</a:t>
            </a:r>
            <a:r>
              <a:rPr lang="ar-IQ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بقدمين حسب نوعية المهارة وصعوبتها وان وقت </a:t>
            </a:r>
            <a:r>
              <a:rPr lang="ar-IQ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الاداء</a:t>
            </a:r>
            <a:r>
              <a:rPr lang="ar-IQ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لا يقل عن دقيقة وعشرة ثواني ولا يزيد عن دقيقة وثلاثين ثانية أي من (70-90 ثانية) . </a:t>
            </a:r>
            <a:endParaRPr lang="en-US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r>
              <a:rPr lang="ar-IQ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القفز ضما على الجهاز 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r>
              <a:rPr lang="ar-IQ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تؤدى هذه المهارة في بداية تعليم اللاعبة </a:t>
            </a:r>
            <a:r>
              <a:rPr lang="ar-IQ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او</a:t>
            </a:r>
            <a:r>
              <a:rPr lang="ar-IQ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الطالبة في كيفية الصعود على الجهاز والتحسس </a:t>
            </a:r>
            <a:r>
              <a:rPr lang="ar-IQ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بها</a:t>
            </a:r>
            <a:r>
              <a:rPr lang="ar-IQ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كما </a:t>
            </a:r>
            <a:r>
              <a:rPr lang="ar-IQ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انها</a:t>
            </a:r>
            <a:r>
              <a:rPr lang="ar-IQ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وسيلة مساعدة لتعلم مهارة القفز ضما على منصة القفز ، وتكون نهاية الحركة بالوقوف على القدمين </a:t>
            </a:r>
            <a:r>
              <a:rPr lang="ar-IQ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او</a:t>
            </a:r>
            <a:r>
              <a:rPr lang="ar-IQ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الجلوس على الوركين . 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IQ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 smtClean="0"/>
              <a:t> </a:t>
            </a:r>
            <a:r>
              <a:rPr lang="ar-IQ" dirty="0" smtClean="0"/>
              <a:t>مهارات الصعود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642910" y="428604"/>
            <a:ext cx="8229600" cy="5857916"/>
          </a:xfrm>
        </p:spPr>
        <p:txBody>
          <a:bodyPr>
            <a:normAutofit fontScale="62500" lnSpcReduction="20000"/>
          </a:bodyPr>
          <a:lstStyle/>
          <a:p>
            <a:r>
              <a:rPr lang="ar-IQ" sz="5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الخطوات التعليمية </a:t>
            </a:r>
            <a:endParaRPr lang="ar-IQ" sz="5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>
              <a:buNone/>
            </a:pPr>
            <a:endParaRPr lang="en-US" sz="5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ar-IQ" sz="5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1-تقوم اللاعبة بالوقوف </a:t>
            </a:r>
            <a:r>
              <a:rPr lang="ar-IQ" sz="5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امام</a:t>
            </a:r>
            <a:r>
              <a:rPr lang="ar-IQ" sz="5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الجهاز بالوضع المستقيم وتكون قريبة من الجهاز بعدها تضع يديها على الجهاز ويكون فتح الذراعين بعرض الكتف . </a:t>
            </a:r>
            <a:endParaRPr lang="en-US" sz="5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ar-IQ" sz="5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2- ثم تقوم بثني قليل بالركبتين وذلك لدفع </a:t>
            </a:r>
            <a:r>
              <a:rPr lang="ar-IQ" sz="5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الارض</a:t>
            </a:r>
            <a:r>
              <a:rPr lang="ar-IQ" sz="5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وفي </a:t>
            </a:r>
            <a:r>
              <a:rPr lang="ar-IQ" sz="5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اثناء</a:t>
            </a:r>
            <a:r>
              <a:rPr lang="ar-IQ" sz="5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الدفع تقوم اللاعبة بسحب ركبتيها </a:t>
            </a:r>
            <a:r>
              <a:rPr lang="ar-IQ" sz="5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الى</a:t>
            </a:r>
            <a:r>
              <a:rPr lang="ar-IQ" sz="5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الصدر . </a:t>
            </a:r>
            <a:endParaRPr lang="en-US" sz="5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ar-IQ" sz="5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3- بعد هذه المرحلة ترفع اللاعبة جسمها فوق العارضة وتسحب قدميها من بين ذراعيها وتضعها على عارضة التوازن </a:t>
            </a:r>
            <a:r>
              <a:rPr lang="ar-IQ" sz="51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 </a:t>
            </a:r>
            <a:endParaRPr lang="en-US" sz="51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/>
          <a:lstStyle/>
          <a:p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4- في هذا اللحظة يكون جسم اللاعبة بالكامل فوق العارضة وتكون القدمين واليدين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ايضا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مثبتتين على الجهاز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5- وبعدها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تاخذ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الوضع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الكام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وتقوم اللاعبة بالوقوف على الجهاز وفتح الذراعين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الى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الجانبين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6-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او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الطريقة الثانية للنهاية من النقطة الرابعة تقوم اللاعبة بالخارج القدمين من بين اليدين ومدهما والجلوس تكون على نهاية الوركين باستناد الذراعين على العارضة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1-عند وقوفها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امام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الجهاز لا تستخدم قوتها بالدفع من خلال الرجلين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انما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تقوم بسحب الجهاز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اليها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2-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واثناء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الصعود تقوم اللاعبة بعدم سحب ركبتيها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الى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الاعلى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انما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تحاول وضعها على الجهاز مباشرة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3- انحناء الجسم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الى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الامام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اثناء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الدفع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4- ميلان الجسم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اثناء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الصعود وعدم الحفظ على التوازن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 الأخطاء الشائعة 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 صور توضيحيه للمهارة </a:t>
            </a:r>
            <a:endParaRPr lang="ar-IQ" dirty="0"/>
          </a:p>
        </p:txBody>
      </p:sp>
      <p:pic>
        <p:nvPicPr>
          <p:cNvPr id="2050" name="Picture 2" descr="C:\Users\hp\Downloads\عارضة-التوازن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43050"/>
            <a:ext cx="7429552" cy="521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ownloads\Cheap-Adjustable-Gymnastics-Sraining-Equipment-Balance-Bea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361</Words>
  <Application>Microsoft Office PowerPoint</Application>
  <PresentationFormat>عرض على الشاشة (3:4)‏</PresentationFormat>
  <Paragraphs>22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ملتقى</vt:lpstr>
      <vt:lpstr>الشريحة 1</vt:lpstr>
      <vt:lpstr>المواصفات القانونية لجهاز عارضة التوازن </vt:lpstr>
      <vt:lpstr>الشريحة 3</vt:lpstr>
      <vt:lpstr> مهارات الصعود </vt:lpstr>
      <vt:lpstr>الشريحة 5</vt:lpstr>
      <vt:lpstr>الشريحة 6</vt:lpstr>
      <vt:lpstr> الأخطاء الشائعة </vt:lpstr>
      <vt:lpstr> صور توضيحيه للمهارة </vt:lpstr>
      <vt:lpstr>الشريحة 9</vt:lpstr>
      <vt:lpstr>الشريحة 10</vt:lpstr>
      <vt:lpstr>الشريحة 11</vt:lpstr>
      <vt:lpstr>الشريحة 12</vt:lpstr>
    </vt:vector>
  </TitlesOfParts>
  <Company>LARA PC 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ALI SAHIUNY</dc:creator>
  <cp:lastModifiedBy>ALI SAHIUNY</cp:lastModifiedBy>
  <cp:revision>6</cp:revision>
  <dcterms:created xsi:type="dcterms:W3CDTF">2018-12-09T13:12:45Z</dcterms:created>
  <dcterms:modified xsi:type="dcterms:W3CDTF">2018-12-16T15:19:20Z</dcterms:modified>
</cp:coreProperties>
</file>